
<file path=[Content_Types].xml><?xml version="1.0" encoding="utf-8"?>
<Types xmlns="http://schemas.openxmlformats.org/package/2006/content-types">
  <Default Extension="crdownload" ContentType="image/png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29"/>
  </p:notesMasterIdLst>
  <p:sldIdLst>
    <p:sldId id="259" r:id="rId6"/>
    <p:sldId id="262" r:id="rId7"/>
    <p:sldId id="264" r:id="rId8"/>
    <p:sldId id="459" r:id="rId9"/>
    <p:sldId id="266" r:id="rId10"/>
    <p:sldId id="480" r:id="rId11"/>
    <p:sldId id="422" r:id="rId12"/>
    <p:sldId id="494" r:id="rId13"/>
    <p:sldId id="481" r:id="rId14"/>
    <p:sldId id="482" r:id="rId15"/>
    <p:sldId id="483" r:id="rId16"/>
    <p:sldId id="495" r:id="rId17"/>
    <p:sldId id="496" r:id="rId18"/>
    <p:sldId id="484" r:id="rId19"/>
    <p:sldId id="485" r:id="rId20"/>
    <p:sldId id="492" r:id="rId21"/>
    <p:sldId id="493" r:id="rId22"/>
    <p:sldId id="486" r:id="rId23"/>
    <p:sldId id="487" r:id="rId24"/>
    <p:sldId id="278" r:id="rId25"/>
    <p:sldId id="276" r:id="rId26"/>
    <p:sldId id="460" r:id="rId27"/>
    <p:sldId id="421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BM Plex Sans" panose="020B0503050203000203" pitchFamily="34" charset="0"/>
      <p:regular r:id="rId34"/>
      <p:bold r:id="rId35"/>
      <p:italic r:id="rId36"/>
      <p:boldItalic r:id="rId37"/>
    </p:embeddedFont>
    <p:embeddedFont>
      <p:font typeface="IBM Plex Sans SemiBold" panose="020B0703050203000203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71" autoAdjust="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021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375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242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183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343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782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534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873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027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61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6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32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crdownload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7. Как построить план-график своего проекта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ещё обязательно должно быть отображено в План-графике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561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10077"/>
            <a:ext cx="4706176" cy="28039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последовательность операций (работ), определяющих продолжительность проекта.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Критический путь проекта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D98C70-9B26-48E7-8631-C0115DED0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61" y="1812896"/>
            <a:ext cx="4929458" cy="31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2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Почему важен Критический путь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8467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564965"/>
            <a:ext cx="3677980" cy="28039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Операции (работы), лежащие на критическом пути, не имеют резерва времени выполнения, т.е. при срыве их сроков сдвигаются сроки всего проекта.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Критический путь проекта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841EEE-E309-4345-8DD9-698426857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20" y="1463918"/>
            <a:ext cx="3988195" cy="221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следит за критическим путём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254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432351"/>
            <a:ext cx="3908014" cy="1188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Руководитель проекта в первую очередь должен следить за исполнением задач, лежащих на критическом пути, а также фиксировать появление новых критических путей.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Кто отслеживает </a:t>
            </a:r>
            <a:r>
              <a:rPr lang="ru-RU" b="1" dirty="0">
                <a:latin typeface="IBM Plex Sans" panose="020B0604020202020204" charset="0"/>
                <a:cs typeface="Arial"/>
                <a:sym typeface="Arial"/>
              </a:rPr>
              <a:t>К</a:t>
            </a:r>
            <a:r>
              <a:rPr lang="ru-RU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ритический путь проекта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064;p102" descr="preencoded.png">
            <a:extLst>
              <a:ext uri="{FF2B5EF4-FFF2-40B4-BE49-F238E27FC236}">
                <a16:creationId xmlns:a16="http://schemas.microsoft.com/office/drawing/2014/main" id="{D1838B28-1906-4BD6-8432-A683D33CB8A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5485" y="1695822"/>
            <a:ext cx="2471898" cy="2278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34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оценить работы по длительности?</a:t>
            </a:r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87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59999"/>
            <a:ext cx="5047140" cy="3335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b="1" dirty="0">
                <a:solidFill>
                  <a:schemeClr val="dk1"/>
                </a:solidFill>
                <a:highlight>
                  <a:schemeClr val="lt1"/>
                </a:highlight>
              </a:rPr>
              <a:t>Экспертная оценка</a:t>
            </a:r>
          </a:p>
          <a:p>
            <a:pPr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Используется для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верхнеуровневой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оценки сроков. На основании опыта эксперта. В случае оценки уникальной операции, по которой нет возможности оценить длительность работ точно.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b="1" dirty="0">
                <a:solidFill>
                  <a:schemeClr val="dk1"/>
                </a:solidFill>
                <a:highlight>
                  <a:schemeClr val="lt1"/>
                </a:highlight>
              </a:rPr>
              <a:t>По аналогам</a:t>
            </a:r>
          </a:p>
          <a:p>
            <a:pPr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Применяется при оценке неуникальной операции, по которой есть фиксированная длительность работ.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b="1" dirty="0">
                <a:solidFill>
                  <a:schemeClr val="dk1"/>
                </a:solidFill>
                <a:highlight>
                  <a:schemeClr val="lt1"/>
                </a:highlight>
              </a:rPr>
              <a:t>Параметрическая</a:t>
            </a:r>
          </a:p>
          <a:p>
            <a:pPr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 объёмам работ и производительности. Наиболее точная оценка работ.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Методы оценки длительности работ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068;p102" descr="preencoded.png">
            <a:extLst>
              <a:ext uri="{FF2B5EF4-FFF2-40B4-BE49-F238E27FC236}">
                <a16:creationId xmlns:a16="http://schemas.microsoft.com/office/drawing/2014/main" id="{0BB2AED2-DA4C-4572-B011-2600B6DAFA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996" y="1645121"/>
            <a:ext cx="1613841" cy="23844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87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Где сформировать План-график?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27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59999"/>
            <a:ext cx="4124991" cy="357547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ru-RU" sz="1400" b="1" dirty="0">
                <a:solidFill>
                  <a:schemeClr val="accent1"/>
                </a:solidFill>
                <a:highlight>
                  <a:schemeClr val="lt1"/>
                </a:highlight>
              </a:rPr>
              <a:t>Лучше всего в ПО, где формировали дорожную карту и ИСР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GanttPRO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MS Project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Project Libre</a:t>
            </a: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Roadmunk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Taskworld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Proofhub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Wizeline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Roadmap planner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Hygger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Где сформировать План-график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105;p105" descr="preencoded.png">
            <a:extLst>
              <a:ext uri="{FF2B5EF4-FFF2-40B4-BE49-F238E27FC236}">
                <a16:creationId xmlns:a16="http://schemas.microsoft.com/office/drawing/2014/main" id="{28BD6AAD-74EB-4A06-8E0E-3105FAEBC3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6989" y="1998636"/>
            <a:ext cx="3016115" cy="2147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79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272539"/>
            <a:ext cx="3852000" cy="8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1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веб-сайта интернет магазина одежды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4" y="512400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601203" y="2324653"/>
            <a:ext cx="2634711" cy="120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Построим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План-график на основе разработанной Д</a:t>
            </a:r>
            <a:r>
              <a:rPr lang="ru-RU" sz="1600" b="0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орожной карты и ИСР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800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идентифицировать и оценить риски проекта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641741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371067"/>
            <a:ext cx="434871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План-график проекта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Зачем нужен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Что показывает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Методы оценки длительности работ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 - построим ПГ</a:t>
            </a:r>
            <a:endParaRPr lang="ru-RU"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103;p105" descr="preencoded.png">
            <a:extLst>
              <a:ext uri="{FF2B5EF4-FFF2-40B4-BE49-F238E27FC236}">
                <a16:creationId xmlns:a16="http://schemas.microsoft.com/office/drawing/2014/main" id="{2092A39C-848A-4FE3-BCDC-874A561B847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9295" y="1635326"/>
            <a:ext cx="3363455" cy="184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Календарный план-график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70861"/>
            <a:ext cx="7883330" cy="27409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Разрабатывается на основе результатов анализа операций (работ) проекта, их последовательности и длительности, а также необходимых для их выполнения ресурсов.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Календарный план-график проекта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E010864-B95D-4610-B23A-51ABF63A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46" y="2149461"/>
            <a:ext cx="4928918" cy="26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1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каком виде представляется</a:t>
            </a:r>
            <a:br>
              <a:rPr lang="ru-RU" dirty="0"/>
            </a:br>
            <a:r>
              <a:rPr lang="ru-RU" dirty="0"/>
              <a:t>Календарный план-график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7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459298"/>
            <a:ext cx="4652202" cy="27075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все операции (работы)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вехи проекта (</a:t>
            </a: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Project Milestones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зависимости между работами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сроки начала и завершения работ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ресурсы, необходимые для выполнения работ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статус выполнения работ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Календарный План-график = Диаграмма </a:t>
            </a:r>
            <a:r>
              <a:rPr lang="ru-RU" dirty="0" err="1">
                <a:solidFill>
                  <a:schemeClr val="dk1"/>
                </a:solidFill>
              </a:rPr>
              <a:t>Ганта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Объект 3">
            <a:extLst>
              <a:ext uri="{FF2B5EF4-FFF2-40B4-BE49-F238E27FC236}">
                <a16:creationId xmlns:a16="http://schemas.microsoft.com/office/drawing/2014/main" id="{3B30412C-59D5-43D5-9A0F-3E9DE80FE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828" y="1459298"/>
            <a:ext cx="3830708" cy="27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593</Words>
  <Application>Microsoft Office PowerPoint</Application>
  <PresentationFormat>Экран (16:9)</PresentationFormat>
  <Paragraphs>119</Paragraphs>
  <Slides>23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23</vt:i4>
      </vt:variant>
    </vt:vector>
  </HeadingPairs>
  <TitlesOfParts>
    <vt:vector size="34" baseType="lpstr">
      <vt:lpstr>Arial</vt:lpstr>
      <vt:lpstr>IBM Plex Sans SemiBold</vt:lpstr>
      <vt:lpstr>Wingdings</vt:lpstr>
      <vt:lpstr>Roboto</vt:lpstr>
      <vt:lpstr>IBM Plex Sans</vt:lpstr>
      <vt:lpstr>Calibri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такое Календарный план-график проекта?</vt:lpstr>
      <vt:lpstr>Календарный план-график проекта</vt:lpstr>
      <vt:lpstr>В каком виде представляется Календарный план-график проекта?</vt:lpstr>
      <vt:lpstr>Календарный План-график = Диаграмма Ганта</vt:lpstr>
      <vt:lpstr>Что ещё обязательно должно быть отображено в План-графике проекта?</vt:lpstr>
      <vt:lpstr>Критический путь проекта</vt:lpstr>
      <vt:lpstr>Почему важен Критический путь проекта?</vt:lpstr>
      <vt:lpstr>Критический путь проекта</vt:lpstr>
      <vt:lpstr>Кто следит за критическим путём проекта?</vt:lpstr>
      <vt:lpstr>Кто отслеживает Критический путь проекта</vt:lpstr>
      <vt:lpstr>Как оценить работы по длительности?</vt:lpstr>
      <vt:lpstr>Методы оценки длительности работ</vt:lpstr>
      <vt:lpstr>Где сформировать План-график?</vt:lpstr>
      <vt:lpstr>Где сформировать План-график</vt:lpstr>
      <vt:lpstr>Кейсы</vt:lpstr>
      <vt:lpstr>Презентация PowerPoint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91</cp:revision>
  <dcterms:modified xsi:type="dcterms:W3CDTF">2022-05-03T19:33:13Z</dcterms:modified>
</cp:coreProperties>
</file>